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Phishing Attacks: Recognizing and Avoiding the Threat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 attacks are a growing threat to individuals and businesses. These malicious tactics can compromise personal information, financial accounts, and sensitive data.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6739295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6714768"/>
            <a:ext cx="180367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Umar Aziz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8365569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Staying Vigilant and Informed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3073" y="1739384"/>
            <a:ext cx="130842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 attacks are constantly evolving, so it's crucial to stay vigilant and informed.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073" y="2341245"/>
            <a:ext cx="6376511" cy="39409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3073" y="6558320"/>
            <a:ext cx="342149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Read News and Updates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3073" y="7035879"/>
            <a:ext cx="6376511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Keep up-to-date on current phishing trends and best practices.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16" y="2341245"/>
            <a:ext cx="6376511" cy="39409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0816" y="655832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Seek Training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480816" y="7035879"/>
            <a:ext cx="6376511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Enroll in cybersecurity training courses to enhance your knowledge and skills.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321243"/>
            <a:ext cx="4919305" cy="35869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970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Phishing?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0196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 is a type of cybercrime where attackers use deceptive emails, texts, or websites to trick victims into revealing sensitive information.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32557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3340775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017306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Fraudulent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017306" y="374618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Attackers create fake emails, websites, or messages to mimic legitimate organizations.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867" y="32557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10321052" y="3340775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10908983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Deception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908983" y="374618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They aim to trick victims into providing personal information, login credentials, or financial details.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80190" y="60426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6429851" y="612767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7017306" y="6042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Exploitation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7017306" y="653307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Attackers can use stolen information for identity theft, financial fraud, or malware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679978"/>
            <a:ext cx="4919305" cy="28696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135142"/>
            <a:ext cx="7527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Common Phishing Tactics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1840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 attacks can take many forms, but some common tactics include spoofed emails, fake websites, and social engineering.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316503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507004" y="3391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Spoofed Emails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88227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Attackers mimic legitimate organizations' emails to appear authentic.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16503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10398681" y="3391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Fake Websites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398681" y="388227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They create websites that look identical to legitimate ones to steal credentials.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80190" y="542460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6507004" y="5651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Social Engineering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6507004" y="614183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Attackers use psychological manipulation to trick victims into revealing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4200"/>
            <a:ext cx="7824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Identifying Phishing Emails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66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While phishing emails can be sophisticated, there are telltale signs to look out for.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Suspicious Sender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Check the email address for misspellings or unusual domains.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Urgent Tone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 emails often create a sense of urgency, pressuring victims to act quickly.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Suspicious Links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Hover over links before clicking to see the actual destination URL.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8" y="1782008"/>
            <a:ext cx="4967645" cy="46654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2681" y="861893"/>
            <a:ext cx="7620595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Spotting Malicious Websites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6212681" y="1821656"/>
            <a:ext cx="769143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 cautious when visiting websites, especially those you haven't visited before.</a:t>
            </a:r>
            <a:endParaRPr lang="en-US" sz="16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81" y="2386965"/>
            <a:ext cx="1037630" cy="16602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61540" y="2594491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URL Check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7561540" y="3043118"/>
            <a:ext cx="634257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Examine the URL for misspellings or unusual domains.</a:t>
            </a:r>
            <a:endParaRPr lang="en-US" sz="16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81" y="4047173"/>
            <a:ext cx="1037630" cy="16602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61540" y="4254698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Security Indicators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7561540" y="4703326"/>
            <a:ext cx="634257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Look for a padlock icon in the address bar and a valid SSL certificate.</a:t>
            </a:r>
            <a:endParaRPr lang="en-US" sz="16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681" y="5707380"/>
            <a:ext cx="1037630" cy="166020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61540" y="5914906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Website Content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7561540" y="6363533"/>
            <a:ext cx="634257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Inspect the website for grammatical errors, poor design, or suspicious content.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247" y="2719745"/>
            <a:ext cx="4959906" cy="27899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6997" y="749260"/>
            <a:ext cx="7670006" cy="1316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Dangers of Social Engineering</a:t>
            </a:r>
            <a:endParaRPr lang="en-US" sz="4100" dirty="0"/>
          </a:p>
        </p:txBody>
      </p:sp>
      <p:sp>
        <p:nvSpPr>
          <p:cNvPr id="5" name="Text 1"/>
          <p:cNvSpPr/>
          <p:nvPr/>
        </p:nvSpPr>
        <p:spPr>
          <a:xfrm>
            <a:off x="736997" y="2381131"/>
            <a:ext cx="7670006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Social engineering involves manipulating people into revealing information or taking actions that benefit the attacker.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736997" y="3291840"/>
            <a:ext cx="7670006" cy="4188381"/>
          </a:xfrm>
          <a:prstGeom prst="roundRect">
            <a:avLst>
              <a:gd name="adj" fmla="val 7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44617" y="3299460"/>
            <a:ext cx="7654766" cy="12787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55119" y="3433405"/>
            <a:ext cx="34025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Impersonation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4786313" y="3433405"/>
            <a:ext cx="3402568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Attackers pretend to be someone they are not, such as a trusted colleague or authority figure.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744617" y="4578191"/>
            <a:ext cx="7654766" cy="12787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55119" y="4712137"/>
            <a:ext cx="34025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Pretexting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4786313" y="4712137"/>
            <a:ext cx="3402568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They create a believable story or scenario to gain access to information.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44617" y="5856923"/>
            <a:ext cx="7654766" cy="16156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955119" y="5990868"/>
            <a:ext cx="34025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Baiting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4786313" y="5990868"/>
            <a:ext cx="3402568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Attackers offer tempting incentives or rewards to trick victims into revealing information or clicking malicious links.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9" y="2318266"/>
            <a:ext cx="4972883" cy="35929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5299" y="565428"/>
            <a:ext cx="7706201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Protecting Yourself from Phishing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6205299" y="2157174"/>
            <a:ext cx="770620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 can take steps to protect yourself from phishing attacks and secure your data.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1884" y="3045381"/>
            <a:ext cx="22860" cy="4618792"/>
          </a:xfrm>
          <a:prstGeom prst="roundRect">
            <a:avLst>
              <a:gd name="adj" fmla="val 134786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6721495" y="3495913"/>
            <a:ext cx="718899" cy="22860"/>
          </a:xfrm>
          <a:prstGeom prst="roundRect">
            <a:avLst>
              <a:gd name="adj" fmla="val 134786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6282273" y="3276362"/>
            <a:ext cx="462082" cy="462082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6448127" y="3353276"/>
            <a:ext cx="13037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7642979" y="3250763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 Skeptical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7642979" y="3694986"/>
            <a:ext cx="626852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Don't trust unsolicited emails or messages, especially those that ask for sensitive information.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721495" y="5213509"/>
            <a:ext cx="718899" cy="22860"/>
          </a:xfrm>
          <a:prstGeom prst="roundRect">
            <a:avLst>
              <a:gd name="adj" fmla="val 134786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6282273" y="4993958"/>
            <a:ext cx="462082" cy="462082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6417290" y="5070872"/>
            <a:ext cx="19192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7642979" y="4968359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Verify Information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7642979" y="5412581"/>
            <a:ext cx="626852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If you receive an email that seems suspicious, verify the information with the sender directly.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6721495" y="6931104"/>
            <a:ext cx="718899" cy="22860"/>
          </a:xfrm>
          <a:prstGeom prst="roundRect">
            <a:avLst>
              <a:gd name="adj" fmla="val 134786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6282273" y="6711553"/>
            <a:ext cx="462082" cy="462082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6417766" y="6788468"/>
            <a:ext cx="19097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20" name="Text 16"/>
          <p:cNvSpPr/>
          <p:nvPr/>
        </p:nvSpPr>
        <p:spPr>
          <a:xfrm>
            <a:off x="7642979" y="6685955"/>
            <a:ext cx="292667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Strong Passwords</a:t>
            </a:r>
            <a:endParaRPr lang="en-US" sz="2000" dirty="0"/>
          </a:p>
        </p:txBody>
      </p:sp>
      <p:sp>
        <p:nvSpPr>
          <p:cNvPr id="21" name="Text 17"/>
          <p:cNvSpPr/>
          <p:nvPr/>
        </p:nvSpPr>
        <p:spPr>
          <a:xfrm>
            <a:off x="7642979" y="7130177"/>
            <a:ext cx="626852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unique and strong passwords for your online accounts.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49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93" y="263485"/>
            <a:ext cx="3158014" cy="21080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7711" y="3221712"/>
            <a:ext cx="7754898" cy="658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Best Practices for Employees</a:t>
            </a:r>
            <a:endParaRPr lang="en-US" sz="4100" dirty="0"/>
          </a:p>
        </p:txBody>
      </p:sp>
      <p:sp>
        <p:nvSpPr>
          <p:cNvPr id="5" name="Text 1"/>
          <p:cNvSpPr/>
          <p:nvPr/>
        </p:nvSpPr>
        <p:spPr>
          <a:xfrm>
            <a:off x="737711" y="4196477"/>
            <a:ext cx="1315497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Organizations should implement best practices to educate and protect employees from phishing attacks.</a:t>
            </a:r>
            <a:endParaRPr lang="en-US" sz="16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11" y="4770834"/>
            <a:ext cx="526971" cy="52697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7711" y="5508546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Regular Training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737711" y="5964317"/>
            <a:ext cx="3051572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employees with training on phishing detection and prevention.</a:t>
            </a:r>
            <a:endParaRPr lang="en-US" sz="16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394" y="4770834"/>
            <a:ext cx="526971" cy="52697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05394" y="5508546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Security Policies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4105394" y="5964317"/>
            <a:ext cx="3051691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clear security policies and procedures for handling emails and online interactions.</a:t>
            </a:r>
            <a:endParaRPr lang="en-US" sz="16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196" y="4770834"/>
            <a:ext cx="526971" cy="52697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3196" y="5508546"/>
            <a:ext cx="296870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Reporting Mechanism</a:t>
            </a:r>
            <a:endParaRPr lang="en-US" sz="2050" dirty="0"/>
          </a:p>
        </p:txBody>
      </p:sp>
      <p:sp>
        <p:nvSpPr>
          <p:cNvPr id="14" name="Text 7"/>
          <p:cNvSpPr/>
          <p:nvPr/>
        </p:nvSpPr>
        <p:spPr>
          <a:xfrm>
            <a:off x="7473196" y="5964317"/>
            <a:ext cx="3051691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Establish a system for employees to report suspected phishing attempts.</a:t>
            </a:r>
            <a:endParaRPr lang="en-US" sz="16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998" y="4770834"/>
            <a:ext cx="526971" cy="52697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40998" y="5508546"/>
            <a:ext cx="305169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Awareness Campaigns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10840998" y="6293644"/>
            <a:ext cx="3051691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Promote cybersecurity awareness through newsletters, posters, and other communication channels.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78" y="283488"/>
            <a:ext cx="5379244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00331"/>
            <a:ext cx="11714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Reporting Suspected Phishing Attempts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649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If you receive a suspicious email, text, or encounter a malicious website, report it immediately.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55224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76908" y="5607487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1530906" y="55224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Contact Your Organization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63672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Report the phishing attempt to your IT department or security team.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55224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5366147" y="5607487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954078" y="5522476"/>
            <a:ext cx="3080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Report to Authorities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954078" y="601289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Contact relevant authorities, such as the FBI or the FTC, to report phishing attacks.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55224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789795" y="5607487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10377249" y="5522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Forward the Email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0377249" y="6012894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If it's safe to do so, forward the suspicious email to the organization it claims to be from.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2024-10-25T11:41:52Z</dcterms:created>
  <dcterms:modified xsi:type="dcterms:W3CDTF">2024-10-25T11:41:52Z</dcterms:modified>
</cp:coreProperties>
</file>